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ED1A0B-E97C-414A-AA9E-33C7DCCA8630}" v="1" dt="2026-06-23T20:24:51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vin Murray" userId="b89ca552-8416-4a3f-8b1f-19e1210e8543" providerId="ADAL" clId="{3B27E535-87DE-4A15-8E90-0B2E44AA5717}"/>
    <pc:docChg chg="modSld">
      <pc:chgData name="Kevin Murray" userId="b89ca552-8416-4a3f-8b1f-19e1210e8543" providerId="ADAL" clId="{3B27E535-87DE-4A15-8E90-0B2E44AA5717}" dt="2026-06-23T20:24:51.073" v="6" actId="14826"/>
      <pc:docMkLst>
        <pc:docMk/>
      </pc:docMkLst>
      <pc:sldChg chg="modSp setBg">
        <pc:chgData name="Kevin Murray" userId="b89ca552-8416-4a3f-8b1f-19e1210e8543" providerId="ADAL" clId="{3B27E535-87DE-4A15-8E90-0B2E44AA5717}" dt="2026-06-23T20:24:51.073" v="6" actId="14826"/>
        <pc:sldMkLst>
          <pc:docMk/>
          <pc:sldMk cId="2653011772" sldId="256"/>
        </pc:sldMkLst>
        <pc:picChg chg="mod">
          <ac:chgData name="Kevin Murray" userId="b89ca552-8416-4a3f-8b1f-19e1210e8543" providerId="ADAL" clId="{3B27E535-87DE-4A15-8E90-0B2E44AA5717}" dt="2026-06-23T20:24:51.073" v="6" actId="14826"/>
          <ac:picMkLst>
            <pc:docMk/>
            <pc:sldMk cId="2653011772" sldId="256"/>
            <ac:picMk id="5" creationId="{239195C9-234D-8B62-55E0-250BC704157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3E920-437B-5271-ED7B-F2E7CB9CA1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092AB0-D597-27C5-7AB6-49078F389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D1DCD-5239-6D3C-17B4-A914BC793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6A33E-F258-5420-6942-9B5E9A6DD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3938A-D0F7-D2E2-9C70-163A4558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9939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67369-42F8-E8C4-54C1-223179FB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9844CB-C10F-502D-037D-9CBA60ACA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3C2B7-12AE-18E1-58ED-B6C2BDFFF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BE3A8-BE24-CF44-C772-8C377F1E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CE87A-054A-7AE9-34F4-8AB0132E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1199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DA506C-3265-C11D-FAF1-31ED2D3080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8507C1-8749-39D4-094E-E7214F8CB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93621-E0F6-BADA-8654-A47C51410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C702C-F826-1036-C75D-E7152DBCF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CCE64-1E94-BDFE-DEF5-90FBE978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0739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13F57-97B5-BE21-943D-80614E061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A47A8-12DC-969B-0352-C0C28064F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09F1B-43D0-04B8-FD6C-6FCF3EC6D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12016-3718-3461-D9EA-69E5D2D33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02A7E-56E8-887F-D639-A6B716904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93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E213E-5A35-9D68-6A09-FA34ADA42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2080E-19F9-2390-8FB0-61C971EEE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AAEBD-9FDD-F281-22CE-0D107EBB2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D3459-F443-4903-7908-D7C26A6D5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719B6-4F56-2382-3090-3C60DE07F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458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593CC-0354-3308-800B-2198A31EF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D4F12-29A6-8157-381A-8C8816026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E5E099-0E32-5A87-1FED-1E588C5B6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FD611A-1F9C-708C-516D-08D431BF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F8A00-9CE3-855E-5087-7FC5B876C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A5E13-D2E8-5CD9-6EFD-E7B909786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7465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764D4-8E3F-E183-768A-440162F84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3CDF7-2AEB-638E-76E7-0D7A04695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7D54C6-9CBD-4955-14B4-E139D5667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4BCFFF-05D0-EF7D-3BE0-A42A2BBA10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B6B0C0-1791-72D9-5B23-6D62820F2C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245E59-40AA-82A7-3500-C06D0742A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D1F6B5-9A13-E79B-75D9-1F9D41742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B0E4F5-7E5D-8DB8-FC82-B2E0AB81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0734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2C6C3-198E-D8DB-0C65-D41C02BCD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62E3E9-363C-499C-CCB3-59787F95F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F88A7D-0DBA-152D-56AF-639C3EB8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FEC3A7-E402-AAF3-A960-F9DCC3CC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9336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42F9DC-502A-D3D1-C71A-DA2062D3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CD1923-398A-696D-8062-970222C0F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DC469-D3B2-4E6E-4851-34BA27E86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96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84125-89DE-0FCD-FE59-AA4A0E13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7B2E4-3C5A-EEC6-0EF4-8F03DE858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D3C38C-12E6-E9EB-B64E-E0644F8E8D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26616-F999-D863-19CA-719739F86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DF866-FEB2-F386-73C1-F8BF640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BF5659-54CC-023B-976C-462ECD3A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174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63B6B-7CFD-E1BC-B0AE-C5D733D4F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6863DD-F617-D99B-D34D-08A081D714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3C0998-213F-CB80-278F-3ACB2F109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3EDCE-D041-B680-0A71-8B4C0DECC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23192-FCC6-0938-3A29-54C67F2BE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983D3-B41A-9508-5B67-00F2FC38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3690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F87374-87A5-7511-30FB-8D0E306F7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9E730A-0592-314E-B72F-2A1789870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46465-24C1-FBF1-CCC0-857F4B1466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684A3C-01AC-4B73-A9F0-BBDDA00FCA1B}" type="datetimeFigureOut">
              <a:rPr lang="en-CA" smtClean="0"/>
              <a:t>2026-06-23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B0BAF4-5DBA-7180-E9BE-363566693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88302-A5D3-B7F7-71E7-3ABF90917C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6B2238-352F-4650-A6CB-C916A0179E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65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239195C9-234D-8B62-55E0-250BC70415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11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78fce83-3c41-40cd-a943-cca88ab10cbd">
      <Terms xmlns="http://schemas.microsoft.com/office/infopath/2007/PartnerControls"/>
    </lcf76f155ced4ddcb4097134ff3c332f>
    <TaxCatchAll xmlns="08f74902-e80c-4572-ab13-f4b86b42fb8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73866F975B5A4A904D3E4A6858BA95" ma:contentTypeVersion="19" ma:contentTypeDescription="Create a new document." ma:contentTypeScope="" ma:versionID="e711717f957f13156e575bafc50d733b">
  <xsd:schema xmlns:xsd="http://www.w3.org/2001/XMLSchema" xmlns:xs="http://www.w3.org/2001/XMLSchema" xmlns:p="http://schemas.microsoft.com/office/2006/metadata/properties" xmlns:ns2="08f74902-e80c-4572-ab13-f4b86b42fb83" xmlns:ns3="578fce83-3c41-40cd-a943-cca88ab10cbd" targetNamespace="http://schemas.microsoft.com/office/2006/metadata/properties" ma:root="true" ma:fieldsID="c369b1092bf89cf4904b60ba3ee2e1e8" ns2:_="" ns3:_="">
    <xsd:import namespace="08f74902-e80c-4572-ab13-f4b86b42fb83"/>
    <xsd:import namespace="578fce83-3c41-40cd-a943-cca88ab10cb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f74902-e80c-4572-ab13-f4b86b42fb8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9ae5bd3-b901-4d25-befa-985c6df718a1}" ma:internalName="TaxCatchAll" ma:showField="CatchAllData" ma:web="08f74902-e80c-4572-ab13-f4b86b42fb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8fce83-3c41-40cd-a943-cca88ab10c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2880aab-082a-4199-95c9-f03039abeb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57A0C3-38B4-42B0-B4D8-4C44064402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69C7D7-82D7-4FC7-8920-747AD49E2027}">
  <ds:schemaRefs>
    <ds:schemaRef ds:uri="http://schemas.microsoft.com/office/2006/metadata/properties"/>
    <ds:schemaRef ds:uri="http://schemas.microsoft.com/office/infopath/2007/PartnerControls"/>
    <ds:schemaRef ds:uri="578fce83-3c41-40cd-a943-cca88ab10cbd"/>
    <ds:schemaRef ds:uri="08f74902-e80c-4572-ab13-f4b86b42fb83"/>
  </ds:schemaRefs>
</ds:datastoreItem>
</file>

<file path=customXml/itemProps3.xml><?xml version="1.0" encoding="utf-8"?>
<ds:datastoreItem xmlns:ds="http://schemas.openxmlformats.org/officeDocument/2006/customXml" ds:itemID="{A1D452C4-C193-4675-A8E8-163926FB40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f74902-e80c-4572-ab13-f4b86b42fb83"/>
    <ds:schemaRef ds:uri="578fce83-3c41-40cd-a943-cca88ab10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Kevin Murray</dc:creator>
  <cp:lastModifiedBy>Kevin Murray</cp:lastModifiedBy>
  <cp:revision>1</cp:revision>
  <dcterms:created xsi:type="dcterms:W3CDTF">2026-04-28T17:36:25Z</dcterms:created>
  <dcterms:modified xsi:type="dcterms:W3CDTF">2026-06-23T20:25:02Z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0x0101009673866F975B5A4A904D3E4A6858BA95</vt:lpwstr>
  </property>
</Properties>
</file>